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73" r:id="rId3"/>
    <p:sldId id="274" r:id="rId4"/>
    <p:sldId id="275" r:id="rId5"/>
    <p:sldId id="276" r:id="rId6"/>
    <p:sldId id="277" r:id="rId7"/>
  </p:sldIdLst>
  <p:sldSz cx="12192000" cy="6858000"/>
  <p:notesSz cx="6858000" cy="9144000"/>
  <p:photoAlbum layout="1picTitle" frame="frameStyle7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31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278F8E-F311-4EF3-9EBC-1E45A85CE854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536B05-21AF-4261-94BC-CEC6414E3C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5788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536B05-21AF-4261-94BC-CEC6414E3C5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86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5746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736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7844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28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3483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7117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6532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8091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9036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735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265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80">
              <a:schemeClr val="accent1">
                <a:lumMod val="75000"/>
              </a:schemeClr>
            </a:gs>
            <a:gs pos="26000">
              <a:schemeClr val="accent1">
                <a:lumMod val="67000"/>
              </a:schemeClr>
            </a:gs>
            <a:gs pos="47000">
              <a:schemeClr val="accent1">
                <a:lumMod val="50000"/>
              </a:scheme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A685F-DA85-4C72-B58B-1C97C22A0DB3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2D504-AD0F-4A25-B9D5-04AE2609BD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8642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80">
              <a:schemeClr val="accent1">
                <a:lumMod val="75000"/>
              </a:schemeClr>
            </a:gs>
            <a:gs pos="26000">
              <a:schemeClr val="accent1">
                <a:lumMod val="67000"/>
              </a:schemeClr>
            </a:gs>
            <a:gs pos="47000">
              <a:schemeClr val="accent1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8000" dirty="0" smtClean="0">
                <a:latin typeface="Edwardian Script ITC" panose="030303020407070D0804" pitchFamily="66" charset="0"/>
              </a:rPr>
              <a:t>Photo</a:t>
            </a:r>
            <a:r>
              <a:rPr lang="en-IN" sz="8000" dirty="0" smtClean="0"/>
              <a:t> </a:t>
            </a:r>
            <a:r>
              <a:rPr lang="en-IN" sz="8000" dirty="0" smtClean="0">
                <a:latin typeface="Edwardian Script ITC" panose="030303020407070D0804" pitchFamily="66" charset="0"/>
              </a:rPr>
              <a:t>Album</a:t>
            </a:r>
            <a:endParaRPr lang="en-IN" sz="8000" dirty="0">
              <a:latin typeface="Edwardian Script ITC" panose="030303020407070D08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by GVPCEW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783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Algerian" panose="04020705040A02060702" pitchFamily="82" charset="0"/>
              </a:rPr>
              <a:t>Eiffel </a:t>
            </a:r>
            <a:r>
              <a:rPr lang="en-US" sz="4000" dirty="0" smtClean="0">
                <a:latin typeface="Algerian" panose="04020705040A02060702" pitchFamily="82" charset="0"/>
              </a:rPr>
              <a:t>towe</a:t>
            </a:r>
            <a:r>
              <a:rPr lang="en-US" sz="4000" dirty="0" smtClean="0">
                <a:latin typeface="Algerian" panose="04020705040A02060702" pitchFamily="82" charset="0"/>
              </a:rPr>
              <a:t>r, </a:t>
            </a:r>
            <a:r>
              <a:rPr lang="en-US" sz="4000" dirty="0" err="1" smtClean="0">
                <a:latin typeface="Algerian" panose="04020705040A02060702" pitchFamily="82" charset="0"/>
              </a:rPr>
              <a:t>paris</a:t>
            </a:r>
            <a:endParaRPr lang="en-IN" sz="4000" dirty="0">
              <a:latin typeface="Algerian" panose="04020705040A02060702" pitchFamily="82" charset="0"/>
            </a:endParaRPr>
          </a:p>
        </p:txBody>
      </p:sp>
      <p:pic>
        <p:nvPicPr>
          <p:cNvPr id="3" name="Picture 2" descr="pexels-suissounet-153025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327" y="1690688"/>
            <a:ext cx="2987675" cy="4481512"/>
          </a:xfrm>
          <a:prstGeom prst="rec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0"/>
          </a:effectLst>
          <a:scene3d>
            <a:camera prst="perspectiveFront"/>
            <a:lightRig rig="threePt" dir="t"/>
          </a:scene3d>
          <a:sp3d>
            <a:bevelT w="152400" h="50800" prst="softRound"/>
          </a:sp3d>
        </p:spPr>
      </p:pic>
    </p:spTree>
    <p:extLst>
      <p:ext uri="{BB962C8B-B14F-4D97-AF65-F5344CB8AC3E}">
        <p14:creationId xmlns:p14="http://schemas.microsoft.com/office/powerpoint/2010/main" val="3054465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Algerian" panose="04020705040A02060702" pitchFamily="82" charset="0"/>
              </a:rPr>
              <a:t>The great wall of china</a:t>
            </a:r>
            <a:endParaRPr lang="en-IN" sz="4000" dirty="0">
              <a:latin typeface="Algerian" panose="04020705040A02060702" pitchFamily="82" charset="0"/>
            </a:endParaRPr>
          </a:p>
        </p:txBody>
      </p:sp>
      <p:pic>
        <p:nvPicPr>
          <p:cNvPr id="3" name="Picture 2" descr="pexels-paulo-marcelo-martins-1265830-241260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163" y="1919288"/>
            <a:ext cx="2987675" cy="4481512"/>
          </a:xfrm>
          <a:prstGeom prst="rect">
            <a:avLst/>
          </a:prstGeom>
          <a:ln>
            <a:noFill/>
          </a:ln>
          <a:effectLst>
            <a:softEdge rad="112500"/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1938211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lgerian" panose="04020705040A02060702" pitchFamily="82" charset="0"/>
              </a:rPr>
              <a:t>pyramid</a:t>
            </a:r>
            <a:endParaRPr lang="en-IN" dirty="0">
              <a:latin typeface="Algerian" panose="04020705040A02060702" pitchFamily="82" charset="0"/>
            </a:endParaRPr>
          </a:p>
        </p:txBody>
      </p:sp>
      <p:pic>
        <p:nvPicPr>
          <p:cNvPr id="3" name="Picture 2" descr="pexels-alexazabache-329006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526" y="1448233"/>
            <a:ext cx="2987675" cy="4481512"/>
          </a:xfrm>
          <a:prstGeom prst="rect">
            <a:avLst/>
          </a:prstGeom>
          <a:solidFill>
            <a:schemeClr val="bg1">
              <a:lumMod val="65000"/>
              <a:lumOff val="35000"/>
              <a:alpha val="49000"/>
            </a:schemeClr>
          </a:solidFill>
          <a:ln>
            <a:noFill/>
          </a:ln>
          <a:effectLst>
            <a:softEdge rad="112500"/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329124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1163"/>
            <a:ext cx="10515600" cy="1325563"/>
          </a:xfrm>
        </p:spPr>
        <p:txBody>
          <a:bodyPr/>
          <a:lstStyle/>
          <a:p>
            <a:r>
              <a:rPr lang="en-US" sz="4000" dirty="0" smtClean="0">
                <a:latin typeface="Algerian" panose="04020705040A02060702" pitchFamily="82" charset="0"/>
              </a:rPr>
              <a:t>Taj </a:t>
            </a:r>
            <a:r>
              <a:rPr lang="en-US" sz="4000" dirty="0" err="1" smtClean="0">
                <a:latin typeface="Algerian" panose="04020705040A02060702" pitchFamily="82" charset="0"/>
              </a:rPr>
              <a:t>mahal</a:t>
            </a:r>
            <a:endParaRPr lang="en-IN" sz="4000" dirty="0">
              <a:latin typeface="Algerian" panose="04020705040A02060702" pitchFamily="82" charset="0"/>
            </a:endParaRPr>
          </a:p>
        </p:txBody>
      </p:sp>
      <p:pic>
        <p:nvPicPr>
          <p:cNvPr id="3" name="Picture 2" descr="pexels-rachel-claire-726389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764" y="2014945"/>
            <a:ext cx="2965527" cy="44482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softEdge rad="63500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9365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smtClean="0">
                <a:latin typeface="Algerian" panose="04020705040A02060702" pitchFamily="82" charset="0"/>
              </a:rPr>
              <a:t>the colosseum </a:t>
            </a:r>
            <a:endParaRPr lang="en-IN" sz="4000">
              <a:latin typeface="Algerian" panose="04020705040A02060702" pitchFamily="82" charset="0"/>
            </a:endParaRPr>
          </a:p>
        </p:txBody>
      </p:sp>
      <p:pic>
        <p:nvPicPr>
          <p:cNvPr id="4" name="Picture 3" descr="pexels-chaitaastic-179716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797" y="2032000"/>
            <a:ext cx="7468257" cy="4202290"/>
          </a:xfrm>
          <a:prstGeom prst="rect">
            <a:avLst/>
          </a:prstGeom>
          <a:ln>
            <a:noFill/>
          </a:ln>
          <a:effectLst>
            <a:softEdge rad="112500"/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210300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19</Words>
  <Application>Microsoft Office PowerPoint</Application>
  <PresentationFormat>Widescreen</PresentationFormat>
  <Paragraphs>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Algerian</vt:lpstr>
      <vt:lpstr>Arial</vt:lpstr>
      <vt:lpstr>Calibri</vt:lpstr>
      <vt:lpstr>Calibri Light</vt:lpstr>
      <vt:lpstr>Edwardian Script ITC</vt:lpstr>
      <vt:lpstr>Office Theme</vt:lpstr>
      <vt:lpstr>Photo Album</vt:lpstr>
      <vt:lpstr>Eiffel tower, paris</vt:lpstr>
      <vt:lpstr>The great wall of china</vt:lpstr>
      <vt:lpstr>pyramid</vt:lpstr>
      <vt:lpstr>Taj mahal</vt:lpstr>
      <vt:lpstr>the colosseum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GVPCEW</dc:creator>
  <cp:lastModifiedBy>GVPCEW</cp:lastModifiedBy>
  <cp:revision>7</cp:revision>
  <dcterms:created xsi:type="dcterms:W3CDTF">2024-09-24T09:45:36Z</dcterms:created>
  <dcterms:modified xsi:type="dcterms:W3CDTF">2024-10-01T09:10:21Z</dcterms:modified>
</cp:coreProperties>
</file>

<file path=docProps/thumbnail.jpeg>
</file>